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AEC3-83FB-4B49-89D7-DF4821A9B8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D85ADC-7666-8B43-974E-A84B9C2C62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8896E1-C002-C44A-84B5-3592947F2B05}"/>
              </a:ext>
            </a:extLst>
          </p:cNvPr>
          <p:cNvSpPr>
            <a:spLocks noGrp="1"/>
          </p:cNvSpPr>
          <p:nvPr>
            <p:ph type="dt" sz="half" idx="10"/>
          </p:nvPr>
        </p:nvSpPr>
        <p:spPr/>
        <p:txBody>
          <a:bodyPr/>
          <a:lstStyle/>
          <a:p>
            <a:fld id="{55EB2767-6201-C449-A99D-5D2AC2B10C5C}" type="datetimeFigureOut">
              <a:rPr lang="en-US" smtClean="0"/>
              <a:t>4/9/2021</a:t>
            </a:fld>
            <a:endParaRPr lang="en-US"/>
          </a:p>
        </p:txBody>
      </p:sp>
      <p:sp>
        <p:nvSpPr>
          <p:cNvPr id="5" name="Footer Placeholder 4">
            <a:extLst>
              <a:ext uri="{FF2B5EF4-FFF2-40B4-BE49-F238E27FC236}">
                <a16:creationId xmlns:a16="http://schemas.microsoft.com/office/drawing/2014/main" id="{40D36B4A-C116-0941-9F25-8085C8C29B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F96EA-B3D5-6F4A-BE1C-6E103A7C01D7}"/>
              </a:ext>
            </a:extLst>
          </p:cNvPr>
          <p:cNvSpPr>
            <a:spLocks noGrp="1"/>
          </p:cNvSpPr>
          <p:nvPr>
            <p:ph type="sldNum" sz="quarter" idx="12"/>
          </p:nvPr>
        </p:nvSpPr>
        <p:spPr/>
        <p:txBody>
          <a:bodyPr/>
          <a:lstStyle/>
          <a:p>
            <a:fld id="{5DF03331-33A4-4E4B-9D81-4F3966BA7843}" type="slidenum">
              <a:rPr lang="en-US" smtClean="0"/>
              <a:t>‹#›</a:t>
            </a:fld>
            <a:endParaRPr lang="en-US"/>
          </a:p>
        </p:txBody>
      </p:sp>
    </p:spTree>
    <p:extLst>
      <p:ext uri="{BB962C8B-B14F-4D97-AF65-F5344CB8AC3E}">
        <p14:creationId xmlns:p14="http://schemas.microsoft.com/office/powerpoint/2010/main" val="1707839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3E567-3A1F-8B46-8E6F-9AD1C34CED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0791A1-9B3F-8E4A-9C0C-EDC0BF150B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E9F2F2-BB0B-3240-B651-DAE134E2B85D}"/>
              </a:ext>
            </a:extLst>
          </p:cNvPr>
          <p:cNvSpPr>
            <a:spLocks noGrp="1"/>
          </p:cNvSpPr>
          <p:nvPr>
            <p:ph type="dt" sz="half" idx="10"/>
          </p:nvPr>
        </p:nvSpPr>
        <p:spPr/>
        <p:txBody>
          <a:bodyPr/>
          <a:lstStyle/>
          <a:p>
            <a:fld id="{55EB2767-6201-C449-A99D-5D2AC2B10C5C}" type="datetimeFigureOut">
              <a:rPr lang="en-US" smtClean="0"/>
              <a:t>4/9/2021</a:t>
            </a:fld>
            <a:endParaRPr lang="en-US"/>
          </a:p>
        </p:txBody>
      </p:sp>
      <p:sp>
        <p:nvSpPr>
          <p:cNvPr id="5" name="Footer Placeholder 4">
            <a:extLst>
              <a:ext uri="{FF2B5EF4-FFF2-40B4-BE49-F238E27FC236}">
                <a16:creationId xmlns:a16="http://schemas.microsoft.com/office/drawing/2014/main" id="{3D8B4D3E-66A5-2E4E-BB1D-9CDDDF13CC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9C8904-E493-CC4F-B02B-02DC10A8779F}"/>
              </a:ext>
            </a:extLst>
          </p:cNvPr>
          <p:cNvSpPr>
            <a:spLocks noGrp="1"/>
          </p:cNvSpPr>
          <p:nvPr>
            <p:ph type="sldNum" sz="quarter" idx="12"/>
          </p:nvPr>
        </p:nvSpPr>
        <p:spPr/>
        <p:txBody>
          <a:bodyPr/>
          <a:lstStyle/>
          <a:p>
            <a:fld id="{5DF03331-33A4-4E4B-9D81-4F3966BA7843}" type="slidenum">
              <a:rPr lang="en-US" smtClean="0"/>
              <a:t>‹#›</a:t>
            </a:fld>
            <a:endParaRPr lang="en-US"/>
          </a:p>
        </p:txBody>
      </p:sp>
    </p:spTree>
    <p:extLst>
      <p:ext uri="{BB962C8B-B14F-4D97-AF65-F5344CB8AC3E}">
        <p14:creationId xmlns:p14="http://schemas.microsoft.com/office/powerpoint/2010/main" val="2727560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1AF03C-15E8-5D4A-9E28-D076305B06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52064D-D08C-1840-9653-9CD67C62D1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688B76-655C-B941-A993-0462EAEDFE58}"/>
              </a:ext>
            </a:extLst>
          </p:cNvPr>
          <p:cNvSpPr>
            <a:spLocks noGrp="1"/>
          </p:cNvSpPr>
          <p:nvPr>
            <p:ph type="dt" sz="half" idx="10"/>
          </p:nvPr>
        </p:nvSpPr>
        <p:spPr/>
        <p:txBody>
          <a:bodyPr/>
          <a:lstStyle/>
          <a:p>
            <a:fld id="{55EB2767-6201-C449-A99D-5D2AC2B10C5C}" type="datetimeFigureOut">
              <a:rPr lang="en-US" smtClean="0"/>
              <a:t>4/9/2021</a:t>
            </a:fld>
            <a:endParaRPr lang="en-US"/>
          </a:p>
        </p:txBody>
      </p:sp>
      <p:sp>
        <p:nvSpPr>
          <p:cNvPr id="5" name="Footer Placeholder 4">
            <a:extLst>
              <a:ext uri="{FF2B5EF4-FFF2-40B4-BE49-F238E27FC236}">
                <a16:creationId xmlns:a16="http://schemas.microsoft.com/office/drawing/2014/main" id="{BE707287-230B-5448-AF83-BA3BBE0701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35715F-0FAD-FB4B-9955-91C8075AD3C3}"/>
              </a:ext>
            </a:extLst>
          </p:cNvPr>
          <p:cNvSpPr>
            <a:spLocks noGrp="1"/>
          </p:cNvSpPr>
          <p:nvPr>
            <p:ph type="sldNum" sz="quarter" idx="12"/>
          </p:nvPr>
        </p:nvSpPr>
        <p:spPr/>
        <p:txBody>
          <a:bodyPr/>
          <a:lstStyle/>
          <a:p>
            <a:fld id="{5DF03331-33A4-4E4B-9D81-4F3966BA7843}" type="slidenum">
              <a:rPr lang="en-US" smtClean="0"/>
              <a:t>‹#›</a:t>
            </a:fld>
            <a:endParaRPr lang="en-US"/>
          </a:p>
        </p:txBody>
      </p:sp>
    </p:spTree>
    <p:extLst>
      <p:ext uri="{BB962C8B-B14F-4D97-AF65-F5344CB8AC3E}">
        <p14:creationId xmlns:p14="http://schemas.microsoft.com/office/powerpoint/2010/main" val="1921191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BCCE3-3C0E-9747-8232-79C390AA37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2BD2A0-BD80-1340-9402-277F311C7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689400-9AE7-B74B-B709-365AFF39CD86}"/>
              </a:ext>
            </a:extLst>
          </p:cNvPr>
          <p:cNvSpPr>
            <a:spLocks noGrp="1"/>
          </p:cNvSpPr>
          <p:nvPr>
            <p:ph type="dt" sz="half" idx="10"/>
          </p:nvPr>
        </p:nvSpPr>
        <p:spPr/>
        <p:txBody>
          <a:bodyPr/>
          <a:lstStyle/>
          <a:p>
            <a:fld id="{55EB2767-6201-C449-A99D-5D2AC2B10C5C}" type="datetimeFigureOut">
              <a:rPr lang="en-US" smtClean="0"/>
              <a:t>4/9/2021</a:t>
            </a:fld>
            <a:endParaRPr lang="en-US"/>
          </a:p>
        </p:txBody>
      </p:sp>
      <p:sp>
        <p:nvSpPr>
          <p:cNvPr id="5" name="Footer Placeholder 4">
            <a:extLst>
              <a:ext uri="{FF2B5EF4-FFF2-40B4-BE49-F238E27FC236}">
                <a16:creationId xmlns:a16="http://schemas.microsoft.com/office/drawing/2014/main" id="{0BC47B61-62D1-5B4E-AD29-05B23BACB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A958C3-3BAA-0B49-8F53-DF843FD7D063}"/>
              </a:ext>
            </a:extLst>
          </p:cNvPr>
          <p:cNvSpPr>
            <a:spLocks noGrp="1"/>
          </p:cNvSpPr>
          <p:nvPr>
            <p:ph type="sldNum" sz="quarter" idx="12"/>
          </p:nvPr>
        </p:nvSpPr>
        <p:spPr/>
        <p:txBody>
          <a:bodyPr/>
          <a:lstStyle/>
          <a:p>
            <a:fld id="{5DF03331-33A4-4E4B-9D81-4F3966BA7843}" type="slidenum">
              <a:rPr lang="en-US" smtClean="0"/>
              <a:t>‹#›</a:t>
            </a:fld>
            <a:endParaRPr lang="en-US"/>
          </a:p>
        </p:txBody>
      </p:sp>
    </p:spTree>
    <p:extLst>
      <p:ext uri="{BB962C8B-B14F-4D97-AF65-F5344CB8AC3E}">
        <p14:creationId xmlns:p14="http://schemas.microsoft.com/office/powerpoint/2010/main" val="2209171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7B705-6321-3248-9D40-3EB78768B9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3D208D-E733-3442-B9BF-BBB319A03C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8DD0AF-7314-2944-89EA-A8853DA91BD5}"/>
              </a:ext>
            </a:extLst>
          </p:cNvPr>
          <p:cNvSpPr>
            <a:spLocks noGrp="1"/>
          </p:cNvSpPr>
          <p:nvPr>
            <p:ph type="dt" sz="half" idx="10"/>
          </p:nvPr>
        </p:nvSpPr>
        <p:spPr/>
        <p:txBody>
          <a:bodyPr/>
          <a:lstStyle/>
          <a:p>
            <a:fld id="{55EB2767-6201-C449-A99D-5D2AC2B10C5C}" type="datetimeFigureOut">
              <a:rPr lang="en-US" smtClean="0"/>
              <a:t>4/9/2021</a:t>
            </a:fld>
            <a:endParaRPr lang="en-US"/>
          </a:p>
        </p:txBody>
      </p:sp>
      <p:sp>
        <p:nvSpPr>
          <p:cNvPr id="5" name="Footer Placeholder 4">
            <a:extLst>
              <a:ext uri="{FF2B5EF4-FFF2-40B4-BE49-F238E27FC236}">
                <a16:creationId xmlns:a16="http://schemas.microsoft.com/office/drawing/2014/main" id="{24DBCFE1-D6B1-8B41-916B-C07C5AF75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8EC579-F108-0943-A7FC-CEBD3C7ED090}"/>
              </a:ext>
            </a:extLst>
          </p:cNvPr>
          <p:cNvSpPr>
            <a:spLocks noGrp="1"/>
          </p:cNvSpPr>
          <p:nvPr>
            <p:ph type="sldNum" sz="quarter" idx="12"/>
          </p:nvPr>
        </p:nvSpPr>
        <p:spPr/>
        <p:txBody>
          <a:bodyPr/>
          <a:lstStyle/>
          <a:p>
            <a:fld id="{5DF03331-33A4-4E4B-9D81-4F3966BA7843}" type="slidenum">
              <a:rPr lang="en-US" smtClean="0"/>
              <a:t>‹#›</a:t>
            </a:fld>
            <a:endParaRPr lang="en-US"/>
          </a:p>
        </p:txBody>
      </p:sp>
    </p:spTree>
    <p:extLst>
      <p:ext uri="{BB962C8B-B14F-4D97-AF65-F5344CB8AC3E}">
        <p14:creationId xmlns:p14="http://schemas.microsoft.com/office/powerpoint/2010/main" val="2973157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EA60C-0AF4-0C49-AB8B-A24DA1A70E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524D36-6EF0-EB49-BDD6-2C13BDE314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6DF260-CB0E-184C-B46B-F67CBC2B52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EA98C4-4898-EB41-9C4A-FE2C9F279FBD}"/>
              </a:ext>
            </a:extLst>
          </p:cNvPr>
          <p:cNvSpPr>
            <a:spLocks noGrp="1"/>
          </p:cNvSpPr>
          <p:nvPr>
            <p:ph type="dt" sz="half" idx="10"/>
          </p:nvPr>
        </p:nvSpPr>
        <p:spPr/>
        <p:txBody>
          <a:bodyPr/>
          <a:lstStyle/>
          <a:p>
            <a:fld id="{55EB2767-6201-C449-A99D-5D2AC2B10C5C}" type="datetimeFigureOut">
              <a:rPr lang="en-US" smtClean="0"/>
              <a:t>4/9/2021</a:t>
            </a:fld>
            <a:endParaRPr lang="en-US"/>
          </a:p>
        </p:txBody>
      </p:sp>
      <p:sp>
        <p:nvSpPr>
          <p:cNvPr id="6" name="Footer Placeholder 5">
            <a:extLst>
              <a:ext uri="{FF2B5EF4-FFF2-40B4-BE49-F238E27FC236}">
                <a16:creationId xmlns:a16="http://schemas.microsoft.com/office/drawing/2014/main" id="{AAD57A45-AC9F-FD40-878C-2520B398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EA2532-6E69-DB48-BB62-5D3D2E291C70}"/>
              </a:ext>
            </a:extLst>
          </p:cNvPr>
          <p:cNvSpPr>
            <a:spLocks noGrp="1"/>
          </p:cNvSpPr>
          <p:nvPr>
            <p:ph type="sldNum" sz="quarter" idx="12"/>
          </p:nvPr>
        </p:nvSpPr>
        <p:spPr/>
        <p:txBody>
          <a:bodyPr/>
          <a:lstStyle/>
          <a:p>
            <a:fld id="{5DF03331-33A4-4E4B-9D81-4F3966BA7843}" type="slidenum">
              <a:rPr lang="en-US" smtClean="0"/>
              <a:t>‹#›</a:t>
            </a:fld>
            <a:endParaRPr lang="en-US"/>
          </a:p>
        </p:txBody>
      </p:sp>
    </p:spTree>
    <p:extLst>
      <p:ext uri="{BB962C8B-B14F-4D97-AF65-F5344CB8AC3E}">
        <p14:creationId xmlns:p14="http://schemas.microsoft.com/office/powerpoint/2010/main" val="434110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FA629-DAD0-7248-813E-B5E0F3E968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08A62A-B830-7448-B2C5-287E4C533E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80DED6-410D-0249-B3BE-9A090BEAAE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D1AD98-B338-E74D-8EA7-5C3FF4F149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514C21-22C3-5F4B-996B-478ABFC883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CDD44-19C7-ED49-AB6B-0AB5282E683A}"/>
              </a:ext>
            </a:extLst>
          </p:cNvPr>
          <p:cNvSpPr>
            <a:spLocks noGrp="1"/>
          </p:cNvSpPr>
          <p:nvPr>
            <p:ph type="dt" sz="half" idx="10"/>
          </p:nvPr>
        </p:nvSpPr>
        <p:spPr/>
        <p:txBody>
          <a:bodyPr/>
          <a:lstStyle/>
          <a:p>
            <a:fld id="{55EB2767-6201-C449-A99D-5D2AC2B10C5C}" type="datetimeFigureOut">
              <a:rPr lang="en-US" smtClean="0"/>
              <a:t>4/9/2021</a:t>
            </a:fld>
            <a:endParaRPr lang="en-US"/>
          </a:p>
        </p:txBody>
      </p:sp>
      <p:sp>
        <p:nvSpPr>
          <p:cNvPr id="8" name="Footer Placeholder 7">
            <a:extLst>
              <a:ext uri="{FF2B5EF4-FFF2-40B4-BE49-F238E27FC236}">
                <a16:creationId xmlns:a16="http://schemas.microsoft.com/office/drawing/2014/main" id="{F5EDA695-7BE9-FE4A-8949-C65AD4749B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F199A8-56A5-7E48-A7E6-E717D6D4B4BE}"/>
              </a:ext>
            </a:extLst>
          </p:cNvPr>
          <p:cNvSpPr>
            <a:spLocks noGrp="1"/>
          </p:cNvSpPr>
          <p:nvPr>
            <p:ph type="sldNum" sz="quarter" idx="12"/>
          </p:nvPr>
        </p:nvSpPr>
        <p:spPr/>
        <p:txBody>
          <a:bodyPr/>
          <a:lstStyle/>
          <a:p>
            <a:fld id="{5DF03331-33A4-4E4B-9D81-4F3966BA7843}" type="slidenum">
              <a:rPr lang="en-US" smtClean="0"/>
              <a:t>‹#›</a:t>
            </a:fld>
            <a:endParaRPr lang="en-US"/>
          </a:p>
        </p:txBody>
      </p:sp>
    </p:spTree>
    <p:extLst>
      <p:ext uri="{BB962C8B-B14F-4D97-AF65-F5344CB8AC3E}">
        <p14:creationId xmlns:p14="http://schemas.microsoft.com/office/powerpoint/2010/main" val="3170650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963F6-620E-6142-8E47-340FE68F8A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6FE9A7-9AC0-7E4C-927C-6177BC91E5D0}"/>
              </a:ext>
            </a:extLst>
          </p:cNvPr>
          <p:cNvSpPr>
            <a:spLocks noGrp="1"/>
          </p:cNvSpPr>
          <p:nvPr>
            <p:ph type="dt" sz="half" idx="10"/>
          </p:nvPr>
        </p:nvSpPr>
        <p:spPr/>
        <p:txBody>
          <a:bodyPr/>
          <a:lstStyle/>
          <a:p>
            <a:fld id="{55EB2767-6201-C449-A99D-5D2AC2B10C5C}" type="datetimeFigureOut">
              <a:rPr lang="en-US" smtClean="0"/>
              <a:t>4/9/2021</a:t>
            </a:fld>
            <a:endParaRPr lang="en-US"/>
          </a:p>
        </p:txBody>
      </p:sp>
      <p:sp>
        <p:nvSpPr>
          <p:cNvPr id="4" name="Footer Placeholder 3">
            <a:extLst>
              <a:ext uri="{FF2B5EF4-FFF2-40B4-BE49-F238E27FC236}">
                <a16:creationId xmlns:a16="http://schemas.microsoft.com/office/drawing/2014/main" id="{2275507A-B2B7-0549-A497-F55A3F5811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05D1C2-6194-7342-8500-F4A326C83F3B}"/>
              </a:ext>
            </a:extLst>
          </p:cNvPr>
          <p:cNvSpPr>
            <a:spLocks noGrp="1"/>
          </p:cNvSpPr>
          <p:nvPr>
            <p:ph type="sldNum" sz="quarter" idx="12"/>
          </p:nvPr>
        </p:nvSpPr>
        <p:spPr/>
        <p:txBody>
          <a:bodyPr/>
          <a:lstStyle/>
          <a:p>
            <a:fld id="{5DF03331-33A4-4E4B-9D81-4F3966BA7843}" type="slidenum">
              <a:rPr lang="en-US" smtClean="0"/>
              <a:t>‹#›</a:t>
            </a:fld>
            <a:endParaRPr lang="en-US"/>
          </a:p>
        </p:txBody>
      </p:sp>
    </p:spTree>
    <p:extLst>
      <p:ext uri="{BB962C8B-B14F-4D97-AF65-F5344CB8AC3E}">
        <p14:creationId xmlns:p14="http://schemas.microsoft.com/office/powerpoint/2010/main" val="173367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E3B8D0-411B-444E-A7BA-8F49BCF91CC1}"/>
              </a:ext>
            </a:extLst>
          </p:cNvPr>
          <p:cNvSpPr>
            <a:spLocks noGrp="1"/>
          </p:cNvSpPr>
          <p:nvPr>
            <p:ph type="dt" sz="half" idx="10"/>
          </p:nvPr>
        </p:nvSpPr>
        <p:spPr/>
        <p:txBody>
          <a:bodyPr/>
          <a:lstStyle/>
          <a:p>
            <a:fld id="{55EB2767-6201-C449-A99D-5D2AC2B10C5C}" type="datetimeFigureOut">
              <a:rPr lang="en-US" smtClean="0"/>
              <a:t>4/9/2021</a:t>
            </a:fld>
            <a:endParaRPr lang="en-US"/>
          </a:p>
        </p:txBody>
      </p:sp>
      <p:sp>
        <p:nvSpPr>
          <p:cNvPr id="3" name="Footer Placeholder 2">
            <a:extLst>
              <a:ext uri="{FF2B5EF4-FFF2-40B4-BE49-F238E27FC236}">
                <a16:creationId xmlns:a16="http://schemas.microsoft.com/office/drawing/2014/main" id="{2BFC8E12-6001-BE47-A287-861A860926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9F409D-2763-5241-9E59-6190A47CFA14}"/>
              </a:ext>
            </a:extLst>
          </p:cNvPr>
          <p:cNvSpPr>
            <a:spLocks noGrp="1"/>
          </p:cNvSpPr>
          <p:nvPr>
            <p:ph type="sldNum" sz="quarter" idx="12"/>
          </p:nvPr>
        </p:nvSpPr>
        <p:spPr/>
        <p:txBody>
          <a:bodyPr/>
          <a:lstStyle/>
          <a:p>
            <a:fld id="{5DF03331-33A4-4E4B-9D81-4F3966BA7843}" type="slidenum">
              <a:rPr lang="en-US" smtClean="0"/>
              <a:t>‹#›</a:t>
            </a:fld>
            <a:endParaRPr lang="en-US"/>
          </a:p>
        </p:txBody>
      </p:sp>
    </p:spTree>
    <p:extLst>
      <p:ext uri="{BB962C8B-B14F-4D97-AF65-F5344CB8AC3E}">
        <p14:creationId xmlns:p14="http://schemas.microsoft.com/office/powerpoint/2010/main" val="196266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F4CBE-A58D-0747-B01B-5FE20F67F2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B5CD2D-C9BD-9D4E-825A-C9C7B4FA25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87B195-3DDA-D145-AF7E-92B39907BF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AA440E-D006-F74E-9629-C6DBE7643301}"/>
              </a:ext>
            </a:extLst>
          </p:cNvPr>
          <p:cNvSpPr>
            <a:spLocks noGrp="1"/>
          </p:cNvSpPr>
          <p:nvPr>
            <p:ph type="dt" sz="half" idx="10"/>
          </p:nvPr>
        </p:nvSpPr>
        <p:spPr/>
        <p:txBody>
          <a:bodyPr/>
          <a:lstStyle/>
          <a:p>
            <a:fld id="{55EB2767-6201-C449-A99D-5D2AC2B10C5C}" type="datetimeFigureOut">
              <a:rPr lang="en-US" smtClean="0"/>
              <a:t>4/9/2021</a:t>
            </a:fld>
            <a:endParaRPr lang="en-US"/>
          </a:p>
        </p:txBody>
      </p:sp>
      <p:sp>
        <p:nvSpPr>
          <p:cNvPr id="6" name="Footer Placeholder 5">
            <a:extLst>
              <a:ext uri="{FF2B5EF4-FFF2-40B4-BE49-F238E27FC236}">
                <a16:creationId xmlns:a16="http://schemas.microsoft.com/office/drawing/2014/main" id="{A2B466B7-9CF2-194D-9119-DEAEA59560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C669F-07C3-F447-859A-FE0C7709CC1C}"/>
              </a:ext>
            </a:extLst>
          </p:cNvPr>
          <p:cNvSpPr>
            <a:spLocks noGrp="1"/>
          </p:cNvSpPr>
          <p:nvPr>
            <p:ph type="sldNum" sz="quarter" idx="12"/>
          </p:nvPr>
        </p:nvSpPr>
        <p:spPr/>
        <p:txBody>
          <a:bodyPr/>
          <a:lstStyle/>
          <a:p>
            <a:fld id="{5DF03331-33A4-4E4B-9D81-4F3966BA7843}" type="slidenum">
              <a:rPr lang="en-US" smtClean="0"/>
              <a:t>‹#›</a:t>
            </a:fld>
            <a:endParaRPr lang="en-US"/>
          </a:p>
        </p:txBody>
      </p:sp>
    </p:spTree>
    <p:extLst>
      <p:ext uri="{BB962C8B-B14F-4D97-AF65-F5344CB8AC3E}">
        <p14:creationId xmlns:p14="http://schemas.microsoft.com/office/powerpoint/2010/main" val="1042061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9FE24-8B45-A848-B822-A518AF42B0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79077B-7578-0541-8B21-3E2E4DFB0A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1E5B90-BB9B-0547-B634-49CF31B438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24C53A-0F9A-A245-8A8D-2A1A37FEE104}"/>
              </a:ext>
            </a:extLst>
          </p:cNvPr>
          <p:cNvSpPr>
            <a:spLocks noGrp="1"/>
          </p:cNvSpPr>
          <p:nvPr>
            <p:ph type="dt" sz="half" idx="10"/>
          </p:nvPr>
        </p:nvSpPr>
        <p:spPr/>
        <p:txBody>
          <a:bodyPr/>
          <a:lstStyle/>
          <a:p>
            <a:fld id="{55EB2767-6201-C449-A99D-5D2AC2B10C5C}" type="datetimeFigureOut">
              <a:rPr lang="en-US" smtClean="0"/>
              <a:t>4/9/2021</a:t>
            </a:fld>
            <a:endParaRPr lang="en-US"/>
          </a:p>
        </p:txBody>
      </p:sp>
      <p:sp>
        <p:nvSpPr>
          <p:cNvPr id="6" name="Footer Placeholder 5">
            <a:extLst>
              <a:ext uri="{FF2B5EF4-FFF2-40B4-BE49-F238E27FC236}">
                <a16:creationId xmlns:a16="http://schemas.microsoft.com/office/drawing/2014/main" id="{1C609B7C-9E91-1245-B752-8A3FBFC19B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5F24AF-1CE6-8D47-ADD0-70161FC51518}"/>
              </a:ext>
            </a:extLst>
          </p:cNvPr>
          <p:cNvSpPr>
            <a:spLocks noGrp="1"/>
          </p:cNvSpPr>
          <p:nvPr>
            <p:ph type="sldNum" sz="quarter" idx="12"/>
          </p:nvPr>
        </p:nvSpPr>
        <p:spPr/>
        <p:txBody>
          <a:bodyPr/>
          <a:lstStyle/>
          <a:p>
            <a:fld id="{5DF03331-33A4-4E4B-9D81-4F3966BA7843}" type="slidenum">
              <a:rPr lang="en-US" smtClean="0"/>
              <a:t>‹#›</a:t>
            </a:fld>
            <a:endParaRPr lang="en-US"/>
          </a:p>
        </p:txBody>
      </p:sp>
    </p:spTree>
    <p:extLst>
      <p:ext uri="{BB962C8B-B14F-4D97-AF65-F5344CB8AC3E}">
        <p14:creationId xmlns:p14="http://schemas.microsoft.com/office/powerpoint/2010/main" val="2018612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34B16F-6128-964F-A6E6-0B062DF71B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8CB9E2-6FEA-D14A-8770-170B9FC33A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596C4A-6AE4-B44B-BD77-3D5BC80FA2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B2767-6201-C449-A99D-5D2AC2B10C5C}" type="datetimeFigureOut">
              <a:rPr lang="en-US" smtClean="0"/>
              <a:t>4/9/2021</a:t>
            </a:fld>
            <a:endParaRPr lang="en-US"/>
          </a:p>
        </p:txBody>
      </p:sp>
      <p:sp>
        <p:nvSpPr>
          <p:cNvPr id="5" name="Footer Placeholder 4">
            <a:extLst>
              <a:ext uri="{FF2B5EF4-FFF2-40B4-BE49-F238E27FC236}">
                <a16:creationId xmlns:a16="http://schemas.microsoft.com/office/drawing/2014/main" id="{9DA230A2-C129-FA4C-AC8B-C57EB7B7EC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B6E22B-AE81-0346-8FE9-311313A1A8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F03331-33A4-4E4B-9D81-4F3966BA7843}" type="slidenum">
              <a:rPr lang="en-US" smtClean="0"/>
              <a:t>‹#›</a:t>
            </a:fld>
            <a:endParaRPr lang="en-US"/>
          </a:p>
        </p:txBody>
      </p:sp>
    </p:spTree>
    <p:extLst>
      <p:ext uri="{BB962C8B-B14F-4D97-AF65-F5344CB8AC3E}">
        <p14:creationId xmlns:p14="http://schemas.microsoft.com/office/powerpoint/2010/main" val="3942834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43DB44F-A577-0C4E-BD88-2230DCF0A875}"/>
              </a:ext>
            </a:extLst>
          </p:cNvPr>
          <p:cNvSpPr>
            <a:spLocks noGrp="1"/>
          </p:cNvSpPr>
          <p:nvPr>
            <p:ph idx="1"/>
          </p:nvPr>
        </p:nvSpPr>
        <p:spPr/>
        <p:txBody>
          <a:bodyPr anchor="ctr"/>
          <a:lstStyle/>
          <a:p>
            <a:pPr marL="0" indent="0" algn="ctr">
              <a:buNone/>
            </a:pPr>
            <a:r>
              <a:rPr lang="en-US" b="1"/>
              <a:t>Rajarshi Shahu Mahavidyalaya, Latur</a:t>
            </a:r>
          </a:p>
          <a:p>
            <a:pPr marL="0" indent="0" algn="ctr">
              <a:buNone/>
            </a:pPr>
            <a:r>
              <a:rPr lang="en-US" b="1"/>
              <a:t>           Department of Commerce </a:t>
            </a:r>
          </a:p>
          <a:p>
            <a:pPr marL="0" indent="0" algn="ctr">
              <a:buNone/>
            </a:pPr>
            <a:r>
              <a:rPr lang="en-US" b="1"/>
              <a:t>              </a:t>
            </a:r>
            <a:r>
              <a:rPr lang="en-US"/>
              <a:t>Financial Management </a:t>
            </a:r>
            <a:r>
              <a:rPr lang="en-US" b="1"/>
              <a:t>. </a:t>
            </a:r>
          </a:p>
          <a:p>
            <a:pPr marL="0" indent="0" algn="ctr">
              <a:buNone/>
            </a:pPr>
            <a:r>
              <a:rPr lang="en-US" b="1"/>
              <a:t>              </a:t>
            </a:r>
            <a:r>
              <a:rPr lang="en-US"/>
              <a:t>Miss. Jaya Manoj Nahata </a:t>
            </a:r>
          </a:p>
          <a:p>
            <a:pPr marL="0" indent="0" algn="ctr">
              <a:buNone/>
            </a:pPr>
            <a:endParaRPr lang="en-US" b="1"/>
          </a:p>
          <a:p>
            <a:pPr marL="0" indent="0" algn="ctr">
              <a:buNone/>
            </a:pPr>
            <a:endParaRPr lang="en-US" b="1"/>
          </a:p>
        </p:txBody>
      </p:sp>
      <p:sp>
        <p:nvSpPr>
          <p:cNvPr id="7" name="Title 6">
            <a:extLst>
              <a:ext uri="{FF2B5EF4-FFF2-40B4-BE49-F238E27FC236}">
                <a16:creationId xmlns:a16="http://schemas.microsoft.com/office/drawing/2014/main" id="{6C8A569E-73BE-B448-AEA4-DCB6CA957B11}"/>
              </a:ext>
            </a:extLst>
          </p:cNvPr>
          <p:cNvSpPr>
            <a:spLocks noGrp="1"/>
          </p:cNvSpPr>
          <p:nvPr>
            <p:ph type="title"/>
          </p:nvPr>
        </p:nvSpPr>
        <p:spPr/>
        <p:txBody>
          <a:bodyPr/>
          <a:lstStyle/>
          <a:p>
            <a:pPr algn="ctr"/>
            <a:r>
              <a:rPr lang="en-US" b="1">
                <a:solidFill>
                  <a:schemeClr val="accent1">
                    <a:lumMod val="50000"/>
                  </a:schemeClr>
                </a:solidFill>
              </a:rPr>
              <a:t> </a:t>
            </a:r>
          </a:p>
        </p:txBody>
      </p:sp>
      <p:sp>
        <p:nvSpPr>
          <p:cNvPr id="8" name="Scroll: Horizontal 7">
            <a:extLst>
              <a:ext uri="{FF2B5EF4-FFF2-40B4-BE49-F238E27FC236}">
                <a16:creationId xmlns:a16="http://schemas.microsoft.com/office/drawing/2014/main" id="{C4D63654-8CBB-5B47-9848-B90867946E42}"/>
              </a:ext>
            </a:extLst>
          </p:cNvPr>
          <p:cNvSpPr/>
          <p:nvPr/>
        </p:nvSpPr>
        <p:spPr>
          <a:xfrm>
            <a:off x="2226623" y="-27978"/>
            <a:ext cx="7533409" cy="1853603"/>
          </a:xfrm>
          <a:prstGeom prst="horizontalScroll">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CB98DD4-2F84-5742-924E-F389FEA67F54}"/>
              </a:ext>
            </a:extLst>
          </p:cNvPr>
          <p:cNvSpPr txBox="1"/>
          <p:nvPr/>
        </p:nvSpPr>
        <p:spPr>
          <a:xfrm>
            <a:off x="3247160" y="478313"/>
            <a:ext cx="5714998"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US" sz="4400" b="1" i="1" u="sng"/>
              <a:t>Financial Management </a:t>
            </a:r>
          </a:p>
        </p:txBody>
      </p:sp>
    </p:spTree>
    <p:extLst>
      <p:ext uri="{BB962C8B-B14F-4D97-AF65-F5344CB8AC3E}">
        <p14:creationId xmlns:p14="http://schemas.microsoft.com/office/powerpoint/2010/main" val="230451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F42D-B40D-F946-9A43-CFFFCF4FE453}"/>
              </a:ext>
            </a:extLst>
          </p:cNvPr>
          <p:cNvSpPr>
            <a:spLocks noGrp="1"/>
          </p:cNvSpPr>
          <p:nvPr>
            <p:ph type="title"/>
          </p:nvPr>
        </p:nvSpPr>
        <p:spPr/>
        <p:txBody>
          <a:bodyPr/>
          <a:lstStyle/>
          <a:p>
            <a:pPr algn="ctr"/>
            <a:r>
              <a:rPr lang="en-US" b="1" u="sng">
                <a:solidFill>
                  <a:srgbClr val="FF0000"/>
                </a:solidFill>
              </a:rPr>
              <a:t>1.Basics of Financial Management </a:t>
            </a:r>
            <a:br>
              <a:rPr lang="en-US" b="1" u="sng">
                <a:solidFill>
                  <a:srgbClr val="FF0000"/>
                </a:solidFill>
              </a:rPr>
            </a:br>
            <a:r>
              <a:rPr lang="en-US" b="1" u="sng">
                <a:solidFill>
                  <a:schemeClr val="accent1">
                    <a:lumMod val="75000"/>
                  </a:schemeClr>
                </a:solidFill>
              </a:rPr>
              <a:t>Introduction</a:t>
            </a:r>
            <a:r>
              <a:rPr lang="en-US" b="1" u="sng"/>
              <a:t> </a:t>
            </a:r>
          </a:p>
        </p:txBody>
      </p:sp>
      <p:sp>
        <p:nvSpPr>
          <p:cNvPr id="5" name="Subtitle 2">
            <a:extLst>
              <a:ext uri="{FF2B5EF4-FFF2-40B4-BE49-F238E27FC236}">
                <a16:creationId xmlns:a16="http://schemas.microsoft.com/office/drawing/2014/main" id="{E2F94B55-53F1-AD44-9AEC-6AA27775AEEA}"/>
              </a:ext>
            </a:extLst>
          </p:cNvPr>
          <p:cNvSpPr txBox="1">
            <a:spLocks noGrp="1"/>
          </p:cNvSpPr>
          <p:nvPr>
            <p:ph idx="1"/>
          </p:nvPr>
        </p:nvSpPr>
        <p:spPr>
          <a:xfrm>
            <a:off x="838200" y="1825625"/>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000" b="1"/>
          </a:p>
          <a:p>
            <a:pPr marL="0" indent="0">
              <a:buFont typeface="Arial" panose="020B0604020202020204" pitchFamily="34" charset="0"/>
              <a:buNone/>
            </a:pPr>
            <a:r>
              <a:rPr lang="en-US" sz="2000" b="1"/>
              <a:t>Finance  is  the monetary resources, composing debt and ownership of fund to the state or person or company. Eg:- Monetary resources such as :- Cash, shares, debentures, gold, treasury bills, etc.</a:t>
            </a:r>
          </a:p>
          <a:p>
            <a:pPr marL="0" indent="0">
              <a:buFont typeface="Arial" panose="020B0604020202020204" pitchFamily="34" charset="0"/>
              <a:buNone/>
            </a:pPr>
            <a:r>
              <a:rPr lang="en-US" sz="2000" b="1"/>
              <a:t>Financial Management is the application of planning and controlling function to the finance. </a:t>
            </a:r>
          </a:p>
          <a:p>
            <a:pPr marL="0" indent="0">
              <a:buFont typeface="Arial" panose="020B0604020202020204" pitchFamily="34" charset="0"/>
              <a:buNone/>
            </a:pPr>
            <a:r>
              <a:rPr lang="en-US" sz="2000" b="1"/>
              <a:t>Financial Management is concerned with the efficient use of an important economic resources, namely Capital fund. Simply, Financial management is the managerial activity which is concerned with the planning and controlling of the financial resources of the firm. </a:t>
            </a:r>
          </a:p>
          <a:p>
            <a:endParaRPr lang="en-GB" sz="2000" b="1">
              <a:solidFill>
                <a:srgbClr val="101010"/>
              </a:solidFill>
              <a:latin typeface="Sofia Pro Regular"/>
            </a:endParaRPr>
          </a:p>
          <a:p>
            <a:endParaRPr lang="en-US" sz="2000" b="1"/>
          </a:p>
          <a:p>
            <a:endParaRPr lang="en-US" sz="2000" b="1"/>
          </a:p>
          <a:p>
            <a:pPr marL="0" indent="0">
              <a:buFont typeface="Arial" panose="020B0604020202020204" pitchFamily="34" charset="0"/>
              <a:buNone/>
            </a:pPr>
            <a:endParaRPr lang="en-US" sz="2000" b="1"/>
          </a:p>
          <a:p>
            <a:pPr marL="0" indent="0">
              <a:buFont typeface="Arial" panose="020B0604020202020204" pitchFamily="34" charset="0"/>
              <a:buNone/>
            </a:pPr>
            <a:endParaRPr lang="en-US" sz="2000" b="1"/>
          </a:p>
          <a:p>
            <a:endParaRPr lang="en-US" sz="2000" b="1"/>
          </a:p>
          <a:p>
            <a:pPr marL="0" indent="0">
              <a:buFont typeface="Arial" panose="020B0604020202020204" pitchFamily="34" charset="0"/>
              <a:buNone/>
            </a:pPr>
            <a:endParaRPr lang="en-US" sz="2000" b="1"/>
          </a:p>
        </p:txBody>
      </p:sp>
    </p:spTree>
    <p:extLst>
      <p:ext uri="{BB962C8B-B14F-4D97-AF65-F5344CB8AC3E}">
        <p14:creationId xmlns:p14="http://schemas.microsoft.com/office/powerpoint/2010/main" val="3125969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330DF-1100-A44F-AE7F-98B82B58E173}"/>
              </a:ext>
            </a:extLst>
          </p:cNvPr>
          <p:cNvSpPr>
            <a:spLocks noGrp="1"/>
          </p:cNvSpPr>
          <p:nvPr>
            <p:ph type="title"/>
          </p:nvPr>
        </p:nvSpPr>
        <p:spPr/>
        <p:txBody>
          <a:bodyPr/>
          <a:lstStyle/>
          <a:p>
            <a:pPr algn="ctr"/>
            <a:r>
              <a:rPr lang="en-US" b="1" u="sng">
                <a:solidFill>
                  <a:schemeClr val="accent1">
                    <a:lumMod val="75000"/>
                  </a:schemeClr>
                </a:solidFill>
              </a:rPr>
              <a:t>Objectives</a:t>
            </a:r>
          </a:p>
        </p:txBody>
      </p:sp>
      <p:sp>
        <p:nvSpPr>
          <p:cNvPr id="3" name="Content Placeholder 2">
            <a:extLst>
              <a:ext uri="{FF2B5EF4-FFF2-40B4-BE49-F238E27FC236}">
                <a16:creationId xmlns:a16="http://schemas.microsoft.com/office/drawing/2014/main" id="{0BCA2316-4351-F346-8ADB-4F3A6DCA9FCF}"/>
              </a:ext>
            </a:extLst>
          </p:cNvPr>
          <p:cNvSpPr>
            <a:spLocks noGrp="1"/>
          </p:cNvSpPr>
          <p:nvPr>
            <p:ph idx="1"/>
          </p:nvPr>
        </p:nvSpPr>
        <p:spPr>
          <a:xfrm>
            <a:off x="838200" y="1825625"/>
            <a:ext cx="10515600" cy="4351338"/>
          </a:xfrm>
        </p:spPr>
        <p:txBody>
          <a:bodyPr>
            <a:normAutofit/>
          </a:bodyPr>
          <a:lstStyle/>
          <a:p>
            <a:pPr marL="0" indent="0">
              <a:buNone/>
            </a:pPr>
            <a:endParaRPr lang="en-US" sz="2000" b="1"/>
          </a:p>
          <a:p>
            <a:r>
              <a:rPr lang="en-GB" sz="2000" b="1">
                <a:solidFill>
                  <a:srgbClr val="000000"/>
                </a:solidFill>
                <a:latin typeface="Open Sans"/>
              </a:rPr>
              <a:t>The financial management is generally concerned with procurement, allocation and control of financial resources of a concern. The objectives can be-</a:t>
            </a:r>
          </a:p>
          <a:p>
            <a:r>
              <a:rPr lang="en-GB" sz="2000" b="1">
                <a:solidFill>
                  <a:srgbClr val="000000"/>
                </a:solidFill>
                <a:latin typeface="Open Sans"/>
              </a:rPr>
              <a:t>To ensure regular and adequate supply of funds to the concern.</a:t>
            </a:r>
          </a:p>
          <a:p>
            <a:r>
              <a:rPr lang="en-GB" sz="2000" b="1">
                <a:solidFill>
                  <a:srgbClr val="000000"/>
                </a:solidFill>
                <a:latin typeface="Open Sans"/>
              </a:rPr>
              <a:t>To ensure adequate returns to the shareholders which will depend upon the earning capacity, market price of the share, expectations of the shareholders.</a:t>
            </a:r>
          </a:p>
          <a:p>
            <a:r>
              <a:rPr lang="en-GB" sz="2000" b="1">
                <a:solidFill>
                  <a:srgbClr val="000000"/>
                </a:solidFill>
                <a:latin typeface="Open Sans"/>
              </a:rPr>
              <a:t>To ensure optimum funds utilization. Once the funds are procured, they should be utilized in maximum possible way at least cost.</a:t>
            </a:r>
          </a:p>
          <a:p>
            <a:r>
              <a:rPr lang="en-GB" sz="2000" b="1">
                <a:solidFill>
                  <a:srgbClr val="000000"/>
                </a:solidFill>
                <a:latin typeface="Open Sans"/>
              </a:rPr>
              <a:t>To ensure safety on investment, i.e, funds should be invested in safe ventures so that adequate rate of return can be achieved.</a:t>
            </a:r>
          </a:p>
          <a:p>
            <a:endParaRPr lang="en-US" sz="2000" b="1">
              <a:solidFill>
                <a:srgbClr val="000000"/>
              </a:solidFill>
              <a:latin typeface="Open Sans"/>
            </a:endParaRPr>
          </a:p>
          <a:p>
            <a:endParaRPr lang="en-US" sz="2000" b="1">
              <a:solidFill>
                <a:srgbClr val="000000"/>
              </a:solidFill>
              <a:latin typeface="Open Sans"/>
            </a:endParaRPr>
          </a:p>
          <a:p>
            <a:endParaRPr lang="en-US" sz="2000" b="1"/>
          </a:p>
        </p:txBody>
      </p:sp>
    </p:spTree>
    <p:extLst>
      <p:ext uri="{BB962C8B-B14F-4D97-AF65-F5344CB8AC3E}">
        <p14:creationId xmlns:p14="http://schemas.microsoft.com/office/powerpoint/2010/main" val="315922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EFC72-3BC7-E340-B0F0-34FB10CB6500}"/>
              </a:ext>
            </a:extLst>
          </p:cNvPr>
          <p:cNvSpPr>
            <a:spLocks noGrp="1"/>
          </p:cNvSpPr>
          <p:nvPr>
            <p:ph type="title"/>
          </p:nvPr>
        </p:nvSpPr>
        <p:spPr/>
        <p:txBody>
          <a:bodyPr/>
          <a:lstStyle/>
          <a:p>
            <a:pPr algn="ctr"/>
            <a:r>
              <a:rPr lang="en-US" b="1" u="sng">
                <a:solidFill>
                  <a:schemeClr val="accent1">
                    <a:lumMod val="75000"/>
                  </a:schemeClr>
                </a:solidFill>
              </a:rPr>
              <a:t>Importance </a:t>
            </a:r>
          </a:p>
        </p:txBody>
      </p:sp>
      <p:sp>
        <p:nvSpPr>
          <p:cNvPr id="3" name="Content Placeholder 2">
            <a:extLst>
              <a:ext uri="{FF2B5EF4-FFF2-40B4-BE49-F238E27FC236}">
                <a16:creationId xmlns:a16="http://schemas.microsoft.com/office/drawing/2014/main" id="{042914E6-783E-9E4F-BDE8-14CBC21B3566}"/>
              </a:ext>
            </a:extLst>
          </p:cNvPr>
          <p:cNvSpPr>
            <a:spLocks noGrp="1"/>
          </p:cNvSpPr>
          <p:nvPr>
            <p:ph idx="1"/>
          </p:nvPr>
        </p:nvSpPr>
        <p:spPr>
          <a:xfrm>
            <a:off x="838200" y="1825625"/>
            <a:ext cx="10515600" cy="4351338"/>
          </a:xfrm>
        </p:spPr>
        <p:txBody>
          <a:bodyPr>
            <a:normAutofit/>
          </a:bodyPr>
          <a:lstStyle/>
          <a:p>
            <a:pPr marL="0" indent="0">
              <a:buNone/>
            </a:pPr>
            <a:endParaRPr lang="en-GB" sz="2000" b="1"/>
          </a:p>
          <a:p>
            <a:r>
              <a:rPr lang="en-GB" sz="2000" b="1">
                <a:solidFill>
                  <a:srgbClr val="101010"/>
                </a:solidFill>
                <a:latin typeface="Sofia Pro Regular"/>
              </a:rPr>
              <a:t>This form of management is important for various reasons. Take a look at some of these reasons:</a:t>
            </a:r>
          </a:p>
          <a:p>
            <a:r>
              <a:rPr lang="en-GB" sz="2000" b="1">
                <a:solidFill>
                  <a:srgbClr val="101010"/>
                </a:solidFill>
                <a:latin typeface="Sofia Pro Regular"/>
              </a:rPr>
              <a:t>Helps organisations in financial planning;</a:t>
            </a:r>
          </a:p>
          <a:p>
            <a:r>
              <a:rPr lang="en-GB" sz="2000" b="1">
                <a:solidFill>
                  <a:srgbClr val="101010"/>
                </a:solidFill>
                <a:latin typeface="Sofia Pro Regular"/>
              </a:rPr>
              <a:t>Assists organisations in the planning and acquisition of funds;</a:t>
            </a:r>
          </a:p>
          <a:p>
            <a:r>
              <a:rPr lang="en-GB" sz="2000" b="1">
                <a:solidFill>
                  <a:srgbClr val="101010"/>
                </a:solidFill>
                <a:latin typeface="Sofia Pro Regular"/>
              </a:rPr>
              <a:t>Helps organisations in effectively utilising and allocating the funds received or acquired;</a:t>
            </a:r>
          </a:p>
          <a:p>
            <a:r>
              <a:rPr lang="en-GB" sz="2000" b="1">
                <a:solidFill>
                  <a:srgbClr val="101010"/>
                </a:solidFill>
                <a:latin typeface="Sofia Pro Regular"/>
              </a:rPr>
              <a:t>Assists organisations in making critical financial decisions;</a:t>
            </a:r>
          </a:p>
          <a:p>
            <a:r>
              <a:rPr lang="en-GB" sz="2000" b="1">
                <a:solidFill>
                  <a:srgbClr val="101010"/>
                </a:solidFill>
                <a:latin typeface="Sofia Pro Regular"/>
              </a:rPr>
              <a:t>Helps in improving the profitability of organisations;</a:t>
            </a:r>
          </a:p>
          <a:p>
            <a:pPr marL="0" indent="0">
              <a:buNone/>
            </a:pPr>
            <a:endParaRPr lang="en-US" sz="2000" b="1"/>
          </a:p>
        </p:txBody>
      </p:sp>
    </p:spTree>
    <p:extLst>
      <p:ext uri="{BB962C8B-B14F-4D97-AF65-F5344CB8AC3E}">
        <p14:creationId xmlns:p14="http://schemas.microsoft.com/office/powerpoint/2010/main" val="3868352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vt:lpstr>
      <vt:lpstr>1.Basics of Financial Management  Introduction </vt:lpstr>
      <vt:lpstr>Objectives</vt:lpstr>
      <vt:lpstr>Importance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Basics of Financial Management </dc:title>
  <dc:creator>Varsha Nahata</dc:creator>
  <cp:lastModifiedBy>Varsha Nahata</cp:lastModifiedBy>
  <cp:revision>3</cp:revision>
  <dcterms:created xsi:type="dcterms:W3CDTF">2021-04-06T08:51:35Z</dcterms:created>
  <dcterms:modified xsi:type="dcterms:W3CDTF">2021-04-09T07:58:18Z</dcterms:modified>
</cp:coreProperties>
</file>